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9" r:id="rId3"/>
    <p:sldId id="258" r:id="rId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8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image" Target="../media/image4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image" Target="../media/image4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125F98-BE07-4833-AA0F-B85458B9D8C5}" type="doc">
      <dgm:prSet loTypeId="urn:microsoft.com/office/officeart/2005/8/layout/hList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73652DCF-9F9E-4166-B0FC-A5C6D986D760}">
      <dgm:prSet phldrT="[텍스트]" custT="1"/>
      <dgm:spPr/>
      <dgm:t>
        <a:bodyPr/>
        <a:lstStyle/>
        <a:p>
          <a:pPr latinLnBrk="1"/>
          <a:endParaRPr lang="en-US" altLang="ko-KR" sz="1200" dirty="0" smtClean="0"/>
        </a:p>
        <a:p>
          <a:pPr latinLnBrk="1"/>
          <a:endParaRPr lang="en-US" altLang="ko-KR" sz="1200" dirty="0" smtClean="0"/>
        </a:p>
        <a:p>
          <a:pPr latinLnBrk="1"/>
          <a:r>
            <a:rPr lang="ko-KR" altLang="en-US" sz="1200" dirty="0" err="1" smtClean="0"/>
            <a:t>제올라이트</a:t>
          </a:r>
          <a:endParaRPr lang="en-US" altLang="ko-KR" sz="1200" dirty="0" smtClean="0"/>
        </a:p>
        <a:p>
          <a:pPr latinLnBrk="1"/>
          <a:endParaRPr lang="en-US" altLang="ko-KR" sz="800" dirty="0" smtClean="0"/>
        </a:p>
        <a:p>
          <a:pPr latinLnBrk="1"/>
          <a:r>
            <a:rPr lang="ko-KR" altLang="en-US" sz="1050" dirty="0" smtClean="0"/>
            <a:t>순수무기물질</a:t>
          </a:r>
          <a:r>
            <a:rPr lang="en-US" altLang="ko-KR" sz="1050" dirty="0" smtClean="0"/>
            <a:t>+</a:t>
          </a:r>
          <a:r>
            <a:rPr lang="ko-KR" altLang="en-US" sz="1050" dirty="0" smtClean="0"/>
            <a:t>천연한방</a:t>
          </a:r>
          <a:endParaRPr lang="en-US" altLang="ko-KR" sz="1050" dirty="0" smtClean="0"/>
        </a:p>
        <a:p>
          <a:pPr latinLnBrk="1"/>
          <a:r>
            <a:rPr lang="ko-KR" altLang="en-US" sz="1050" dirty="0" smtClean="0"/>
            <a:t>국제화장품 원료 </a:t>
          </a:r>
          <a:r>
            <a:rPr lang="ko-KR" altLang="en-US" sz="1050" dirty="0" err="1" smtClean="0"/>
            <a:t>사전집</a:t>
          </a:r>
          <a:r>
            <a:rPr lang="ko-KR" altLang="en-US" sz="1050" dirty="0" smtClean="0"/>
            <a:t> </a:t>
          </a:r>
          <a:r>
            <a:rPr lang="en-US" altLang="ko-KR" sz="1050" dirty="0" smtClean="0"/>
            <a:t>ICID</a:t>
          </a:r>
        </a:p>
        <a:p>
          <a:pPr latinLnBrk="1"/>
          <a:r>
            <a:rPr lang="en-US" altLang="ko-KR" sz="1050" dirty="0" smtClean="0"/>
            <a:t>(</a:t>
          </a:r>
          <a:r>
            <a:rPr lang="ko-KR" altLang="en-US" sz="1050" dirty="0" smtClean="0"/>
            <a:t>등록번호</a:t>
          </a:r>
          <a:r>
            <a:rPr lang="en-US" altLang="ko-KR" sz="1050" dirty="0" smtClean="0"/>
            <a:t>:1318-02-1)</a:t>
          </a:r>
        </a:p>
        <a:p>
          <a:pPr latinLnBrk="1"/>
          <a:r>
            <a:rPr lang="ko-KR" altLang="en-US" sz="1050" dirty="0" smtClean="0"/>
            <a:t>안정성이 검증된 순수무기질</a:t>
          </a:r>
          <a:endParaRPr lang="en-US" altLang="ko-KR" sz="1050" dirty="0" smtClean="0"/>
        </a:p>
        <a:p>
          <a:pPr latinLnBrk="1"/>
          <a:r>
            <a:rPr lang="ko-KR" altLang="en-US" sz="1050" dirty="0" smtClean="0"/>
            <a:t>항균 효과 탁월</a:t>
          </a:r>
          <a:endParaRPr lang="ko-KR" altLang="en-US" sz="1050" dirty="0"/>
        </a:p>
      </dgm:t>
    </dgm:pt>
    <dgm:pt modelId="{AA6D1C64-23A5-4935-8882-25D8AF7C113C}" type="parTrans" cxnId="{5DB5E49F-1D60-4554-9AD6-B08C3949D464}">
      <dgm:prSet/>
      <dgm:spPr/>
      <dgm:t>
        <a:bodyPr/>
        <a:lstStyle/>
        <a:p>
          <a:pPr latinLnBrk="1"/>
          <a:endParaRPr lang="ko-KR" altLang="en-US"/>
        </a:p>
      </dgm:t>
    </dgm:pt>
    <dgm:pt modelId="{1BAB0A7B-072D-44E9-8165-CDF741B33E85}" type="sibTrans" cxnId="{5DB5E49F-1D60-4554-9AD6-B08C3949D464}">
      <dgm:prSet/>
      <dgm:spPr/>
      <dgm:t>
        <a:bodyPr/>
        <a:lstStyle/>
        <a:p>
          <a:pPr latinLnBrk="1"/>
          <a:endParaRPr lang="ko-KR" altLang="en-US"/>
        </a:p>
      </dgm:t>
    </dgm:pt>
    <dgm:pt modelId="{F5C212D8-BAB6-42CB-A16C-26CBF3C35665}">
      <dgm:prSet phldrT="[텍스트]" custT="1"/>
      <dgm:spPr/>
      <dgm:t>
        <a:bodyPr/>
        <a:lstStyle/>
        <a:p>
          <a:pPr latinLnBrk="1"/>
          <a:r>
            <a:rPr lang="ko-KR" altLang="en-US" sz="1200" dirty="0" err="1" smtClean="0"/>
            <a:t>정제수</a:t>
          </a:r>
          <a:endParaRPr lang="en-US" altLang="ko-KR" sz="1200" dirty="0" smtClean="0"/>
        </a:p>
        <a:p>
          <a:pPr latinLnBrk="1"/>
          <a:endParaRPr lang="en-US" altLang="ko-KR" sz="1200" dirty="0" smtClean="0"/>
        </a:p>
        <a:p>
          <a:pPr latinLnBrk="1"/>
          <a:r>
            <a:rPr lang="en-US" altLang="ko-KR" sz="1050" dirty="0" smtClean="0"/>
            <a:t>6</a:t>
          </a:r>
          <a:r>
            <a:rPr lang="ko-KR" altLang="en-US" sz="1050" dirty="0" smtClean="0"/>
            <a:t>단계정수</a:t>
          </a:r>
          <a:endParaRPr lang="en-US" altLang="ko-KR" sz="1050" dirty="0" smtClean="0"/>
        </a:p>
        <a:p>
          <a:pPr latinLnBrk="1"/>
          <a:r>
            <a:rPr lang="en-US" altLang="ko-KR" sz="1050" dirty="0" smtClean="0"/>
            <a:t>+</a:t>
          </a:r>
        </a:p>
        <a:p>
          <a:pPr latinLnBrk="1"/>
          <a:r>
            <a:rPr lang="ko-KR" altLang="en-US" sz="1050" dirty="0" smtClean="0"/>
            <a:t>자외선 살균 깨끗한 물 </a:t>
          </a:r>
          <a:endParaRPr lang="ko-KR" altLang="en-US" sz="1050" dirty="0"/>
        </a:p>
      </dgm:t>
    </dgm:pt>
    <dgm:pt modelId="{46761E0F-7BC9-48E2-9BCA-9209BC58471C}" type="parTrans" cxnId="{6AB1EC98-E895-4049-913E-3DA455D27A6D}">
      <dgm:prSet/>
      <dgm:spPr/>
      <dgm:t>
        <a:bodyPr/>
        <a:lstStyle/>
        <a:p>
          <a:pPr latinLnBrk="1"/>
          <a:endParaRPr lang="ko-KR" altLang="en-US"/>
        </a:p>
      </dgm:t>
    </dgm:pt>
    <dgm:pt modelId="{DB552FCC-38DC-4C88-9CE3-C3A498CC42DF}" type="sibTrans" cxnId="{6AB1EC98-E895-4049-913E-3DA455D27A6D}">
      <dgm:prSet/>
      <dgm:spPr/>
      <dgm:t>
        <a:bodyPr/>
        <a:lstStyle/>
        <a:p>
          <a:pPr latinLnBrk="1"/>
          <a:endParaRPr lang="ko-KR" altLang="en-US"/>
        </a:p>
      </dgm:t>
    </dgm:pt>
    <dgm:pt modelId="{B89ED842-E05B-4B10-BB55-4C202F670885}">
      <dgm:prSet phldrT="[텍스트]" custT="1"/>
      <dgm:spPr/>
      <dgm:t>
        <a:bodyPr/>
        <a:lstStyle/>
        <a:p>
          <a:pPr latinLnBrk="1"/>
          <a:r>
            <a:rPr lang="ko-KR" altLang="en-US" sz="1200" dirty="0" smtClean="0"/>
            <a:t>대나무펄프</a:t>
          </a:r>
          <a:endParaRPr lang="en-US" altLang="ko-KR" sz="1200" dirty="0" smtClean="0"/>
        </a:p>
        <a:p>
          <a:pPr latinLnBrk="1"/>
          <a:endParaRPr lang="en-US" altLang="ko-KR" sz="1200" dirty="0" smtClean="0"/>
        </a:p>
        <a:p>
          <a:pPr latinLnBrk="1"/>
          <a:r>
            <a:rPr lang="en-US" altLang="ko-KR" sz="1050" dirty="0" smtClean="0"/>
            <a:t>BAMBOO 100%</a:t>
          </a:r>
        </a:p>
        <a:p>
          <a:pPr latinLnBrk="1"/>
          <a:r>
            <a:rPr lang="ko-KR" altLang="en-US" sz="1050" dirty="0" smtClean="0"/>
            <a:t>천연 대나무 펄프 </a:t>
          </a:r>
          <a:endParaRPr lang="en-US" altLang="ko-KR" sz="1050" dirty="0" smtClean="0"/>
        </a:p>
        <a:p>
          <a:pPr latinLnBrk="1"/>
          <a:r>
            <a:rPr lang="ko-KR" altLang="en-US" sz="1050" dirty="0" smtClean="0"/>
            <a:t>친환경 원료</a:t>
          </a:r>
          <a:endParaRPr lang="ko-KR" altLang="en-US" sz="1050" dirty="0"/>
        </a:p>
      </dgm:t>
    </dgm:pt>
    <dgm:pt modelId="{A8576848-0AF8-4D6C-AE21-E5F2A163B2C7}" type="parTrans" cxnId="{C7F7E908-0182-4C14-87F6-796A7F695D6A}">
      <dgm:prSet/>
      <dgm:spPr/>
      <dgm:t>
        <a:bodyPr/>
        <a:lstStyle/>
        <a:p>
          <a:pPr latinLnBrk="1"/>
          <a:endParaRPr lang="ko-KR" altLang="en-US"/>
        </a:p>
      </dgm:t>
    </dgm:pt>
    <dgm:pt modelId="{EDBFD121-4697-451C-B5DB-40D02CBBBCCE}" type="sibTrans" cxnId="{C7F7E908-0182-4C14-87F6-796A7F695D6A}">
      <dgm:prSet/>
      <dgm:spPr/>
      <dgm:t>
        <a:bodyPr/>
        <a:lstStyle/>
        <a:p>
          <a:pPr latinLnBrk="1"/>
          <a:endParaRPr lang="ko-KR" altLang="en-US"/>
        </a:p>
      </dgm:t>
    </dgm:pt>
    <dgm:pt modelId="{6F6C97CF-5474-4AE1-B0A3-1B516786EF01}" type="pres">
      <dgm:prSet presAssocID="{09125F98-BE07-4833-AA0F-B85458B9D8C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479B9DB-381C-4151-8F82-6989E275C203}" type="pres">
      <dgm:prSet presAssocID="{09125F98-BE07-4833-AA0F-B85458B9D8C5}" presName="fgShape" presStyleLbl="fgShp" presStyleIdx="0" presStyleCnt="1" custScaleY="88652" custLinFactNeighborX="378" custLinFactNeighborY="47708"/>
      <dgm:spPr/>
    </dgm:pt>
    <dgm:pt modelId="{0C1C4FB0-2EFF-4875-96A1-FB1B62991735}" type="pres">
      <dgm:prSet presAssocID="{09125F98-BE07-4833-AA0F-B85458B9D8C5}" presName="linComp" presStyleCnt="0"/>
      <dgm:spPr/>
    </dgm:pt>
    <dgm:pt modelId="{5FE2943D-B2FA-4494-AE39-43F4A8C1EEFB}" type="pres">
      <dgm:prSet presAssocID="{73652DCF-9F9E-4166-B0FC-A5C6D986D760}" presName="compNode" presStyleCnt="0"/>
      <dgm:spPr/>
    </dgm:pt>
    <dgm:pt modelId="{7EF83C4F-60F6-4A14-8644-83990285AD60}" type="pres">
      <dgm:prSet presAssocID="{73652DCF-9F9E-4166-B0FC-A5C6D986D760}" presName="bkgdShape" presStyleLbl="node1" presStyleIdx="0" presStyleCnt="3" custLinFactNeighborX="-64"/>
      <dgm:spPr/>
      <dgm:t>
        <a:bodyPr/>
        <a:lstStyle/>
        <a:p>
          <a:pPr latinLnBrk="1"/>
          <a:endParaRPr lang="ko-KR" altLang="en-US"/>
        </a:p>
      </dgm:t>
    </dgm:pt>
    <dgm:pt modelId="{7B05F9B1-370B-4DE3-BB16-8181B3E0DDD2}" type="pres">
      <dgm:prSet presAssocID="{73652DCF-9F9E-4166-B0FC-A5C6D986D760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EC1F747-674F-43A0-A848-68CF5CAB4E16}" type="pres">
      <dgm:prSet presAssocID="{73652DCF-9F9E-4166-B0FC-A5C6D986D760}" presName="invisiNode" presStyleLbl="node1" presStyleIdx="0" presStyleCnt="3"/>
      <dgm:spPr/>
    </dgm:pt>
    <dgm:pt modelId="{70B985D1-B432-4FD9-B90B-5899E4655A16}" type="pres">
      <dgm:prSet presAssocID="{73652DCF-9F9E-4166-B0FC-A5C6D986D760}" presName="imagNode" presStyleLbl="fgImgPlace1" presStyleIdx="0" presStyleCnt="3" custLinFactNeighborX="7342" custLinFactNeighborY="-833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</dgm:spPr>
    </dgm:pt>
    <dgm:pt modelId="{F7C3F9D8-B744-48EE-AFFA-8852D92540AF}" type="pres">
      <dgm:prSet presAssocID="{1BAB0A7B-072D-44E9-8165-CDF741B33E85}" presName="sibTrans" presStyleLbl="sibTrans2D1" presStyleIdx="0" presStyleCnt="0"/>
      <dgm:spPr/>
      <dgm:t>
        <a:bodyPr/>
        <a:lstStyle/>
        <a:p>
          <a:pPr latinLnBrk="1"/>
          <a:endParaRPr lang="ko-KR" altLang="en-US"/>
        </a:p>
      </dgm:t>
    </dgm:pt>
    <dgm:pt modelId="{0F690087-3F49-4EF8-8EE7-8A80996BAF20}" type="pres">
      <dgm:prSet presAssocID="{F5C212D8-BAB6-42CB-A16C-26CBF3C35665}" presName="compNode" presStyleCnt="0"/>
      <dgm:spPr/>
    </dgm:pt>
    <dgm:pt modelId="{CAB34185-3CD3-417E-B23E-D7CE7163FCE0}" type="pres">
      <dgm:prSet presAssocID="{F5C212D8-BAB6-42CB-A16C-26CBF3C35665}" presName="bkgdShape" presStyleLbl="node1" presStyleIdx="1" presStyleCnt="3" custLinFactNeighborX="753" custLinFactNeighborY="-3226"/>
      <dgm:spPr/>
      <dgm:t>
        <a:bodyPr/>
        <a:lstStyle/>
        <a:p>
          <a:pPr latinLnBrk="1"/>
          <a:endParaRPr lang="ko-KR" altLang="en-US"/>
        </a:p>
      </dgm:t>
    </dgm:pt>
    <dgm:pt modelId="{87739FFD-51A3-4ECE-8D30-1A47F02E0FD9}" type="pres">
      <dgm:prSet presAssocID="{F5C212D8-BAB6-42CB-A16C-26CBF3C35665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10F0E93-2EBC-4326-8496-25E467407CFA}" type="pres">
      <dgm:prSet presAssocID="{F5C212D8-BAB6-42CB-A16C-26CBF3C35665}" presName="invisiNode" presStyleLbl="node1" presStyleIdx="1" presStyleCnt="3"/>
      <dgm:spPr/>
    </dgm:pt>
    <dgm:pt modelId="{A48B6052-9316-486B-80CD-7DFF2AD8DE20}" type="pres">
      <dgm:prSet presAssocID="{F5C212D8-BAB6-42CB-A16C-26CBF3C35665}" presName="imagNode" presStyleLbl="fgImgPlace1" presStyleIdx="1" presStyleCnt="3" custLinFactNeighborX="10333" custLinFactNeighborY="-8331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  <dgm:t>
        <a:bodyPr/>
        <a:lstStyle/>
        <a:p>
          <a:pPr latinLnBrk="1"/>
          <a:endParaRPr lang="ko-KR" altLang="en-US"/>
        </a:p>
      </dgm:t>
    </dgm:pt>
    <dgm:pt modelId="{B91318BE-ABE9-43ED-B896-6F6BCBF9C0E2}" type="pres">
      <dgm:prSet presAssocID="{DB552FCC-38DC-4C88-9CE3-C3A498CC42DF}" presName="sibTrans" presStyleLbl="sibTrans2D1" presStyleIdx="0" presStyleCnt="0"/>
      <dgm:spPr/>
      <dgm:t>
        <a:bodyPr/>
        <a:lstStyle/>
        <a:p>
          <a:pPr latinLnBrk="1"/>
          <a:endParaRPr lang="ko-KR" altLang="en-US"/>
        </a:p>
      </dgm:t>
    </dgm:pt>
    <dgm:pt modelId="{27A39F06-7EC6-4045-9A01-5CC84E4068F0}" type="pres">
      <dgm:prSet presAssocID="{B89ED842-E05B-4B10-BB55-4C202F670885}" presName="compNode" presStyleCnt="0"/>
      <dgm:spPr/>
    </dgm:pt>
    <dgm:pt modelId="{16B520AF-3CF8-4DCB-8825-9BF1AB645F34}" type="pres">
      <dgm:prSet presAssocID="{B89ED842-E05B-4B10-BB55-4C202F670885}" presName="bkgdShape" presStyleLbl="node1" presStyleIdx="2" presStyleCnt="3" custLinFactNeighborX="14517" custLinFactNeighborY="-79733"/>
      <dgm:spPr/>
      <dgm:t>
        <a:bodyPr/>
        <a:lstStyle/>
        <a:p>
          <a:pPr latinLnBrk="1"/>
          <a:endParaRPr lang="ko-KR" altLang="en-US"/>
        </a:p>
      </dgm:t>
    </dgm:pt>
    <dgm:pt modelId="{C72FFC40-FABF-4803-95B7-4918CE6477B8}" type="pres">
      <dgm:prSet presAssocID="{B89ED842-E05B-4B10-BB55-4C202F670885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45FC315-CE54-449D-A8DD-D1793349AF81}" type="pres">
      <dgm:prSet presAssocID="{B89ED842-E05B-4B10-BB55-4C202F670885}" presName="invisiNode" presStyleLbl="node1" presStyleIdx="2" presStyleCnt="3"/>
      <dgm:spPr/>
    </dgm:pt>
    <dgm:pt modelId="{668D1EF5-7381-4428-88D2-1020EF0974E8}" type="pres">
      <dgm:prSet presAssocID="{B89ED842-E05B-4B10-BB55-4C202F670885}" presName="imagNode" presStyleLbl="fgImgPlace1" presStyleIdx="2" presStyleCnt="3" custLinFactNeighborX="630" custLinFactNeighborY="-833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1000" r="-161000"/>
          </a:stretch>
        </a:blipFill>
      </dgm:spPr>
      <dgm:t>
        <a:bodyPr/>
        <a:lstStyle/>
        <a:p>
          <a:pPr latinLnBrk="1"/>
          <a:endParaRPr lang="ko-KR" altLang="en-US"/>
        </a:p>
      </dgm:t>
    </dgm:pt>
  </dgm:ptLst>
  <dgm:cxnLst>
    <dgm:cxn modelId="{8BA1FB71-C9B6-420C-B2CB-4E6DFE2B9ADD}" type="presOf" srcId="{B89ED842-E05B-4B10-BB55-4C202F670885}" destId="{C72FFC40-FABF-4803-95B7-4918CE6477B8}" srcOrd="1" destOrd="0" presId="urn:microsoft.com/office/officeart/2005/8/layout/hList7"/>
    <dgm:cxn modelId="{9AC312EC-E053-4A1E-A777-7B489880E9B7}" type="presOf" srcId="{09125F98-BE07-4833-AA0F-B85458B9D8C5}" destId="{6F6C97CF-5474-4AE1-B0A3-1B516786EF01}" srcOrd="0" destOrd="0" presId="urn:microsoft.com/office/officeart/2005/8/layout/hList7"/>
    <dgm:cxn modelId="{9F1FD5A7-D10B-4A1F-BF7F-09F47FA64EBA}" type="presOf" srcId="{73652DCF-9F9E-4166-B0FC-A5C6D986D760}" destId="{7EF83C4F-60F6-4A14-8644-83990285AD60}" srcOrd="0" destOrd="0" presId="urn:microsoft.com/office/officeart/2005/8/layout/hList7"/>
    <dgm:cxn modelId="{106A75A5-470C-4727-A005-F722A795A7F9}" type="presOf" srcId="{1BAB0A7B-072D-44E9-8165-CDF741B33E85}" destId="{F7C3F9D8-B744-48EE-AFFA-8852D92540AF}" srcOrd="0" destOrd="0" presId="urn:microsoft.com/office/officeart/2005/8/layout/hList7"/>
    <dgm:cxn modelId="{6AB1EC98-E895-4049-913E-3DA455D27A6D}" srcId="{09125F98-BE07-4833-AA0F-B85458B9D8C5}" destId="{F5C212D8-BAB6-42CB-A16C-26CBF3C35665}" srcOrd="1" destOrd="0" parTransId="{46761E0F-7BC9-48E2-9BCA-9209BC58471C}" sibTransId="{DB552FCC-38DC-4C88-9CE3-C3A498CC42DF}"/>
    <dgm:cxn modelId="{C7F7E908-0182-4C14-87F6-796A7F695D6A}" srcId="{09125F98-BE07-4833-AA0F-B85458B9D8C5}" destId="{B89ED842-E05B-4B10-BB55-4C202F670885}" srcOrd="2" destOrd="0" parTransId="{A8576848-0AF8-4D6C-AE21-E5F2A163B2C7}" sibTransId="{EDBFD121-4697-451C-B5DB-40D02CBBBCCE}"/>
    <dgm:cxn modelId="{28053BD9-007F-4AE0-9F6C-6DE69AED7C0D}" type="presOf" srcId="{F5C212D8-BAB6-42CB-A16C-26CBF3C35665}" destId="{87739FFD-51A3-4ECE-8D30-1A47F02E0FD9}" srcOrd="1" destOrd="0" presId="urn:microsoft.com/office/officeart/2005/8/layout/hList7"/>
    <dgm:cxn modelId="{78C79487-C95C-4B88-9594-3774047A6DC2}" type="presOf" srcId="{F5C212D8-BAB6-42CB-A16C-26CBF3C35665}" destId="{CAB34185-3CD3-417E-B23E-D7CE7163FCE0}" srcOrd="0" destOrd="0" presId="urn:microsoft.com/office/officeart/2005/8/layout/hList7"/>
    <dgm:cxn modelId="{FE5FFD1E-EFFE-4F67-AD2A-3729386E1518}" type="presOf" srcId="{73652DCF-9F9E-4166-B0FC-A5C6D986D760}" destId="{7B05F9B1-370B-4DE3-BB16-8181B3E0DDD2}" srcOrd="1" destOrd="0" presId="urn:microsoft.com/office/officeart/2005/8/layout/hList7"/>
    <dgm:cxn modelId="{64CB9E72-83D3-4E3D-A22F-15155D9BE74F}" type="presOf" srcId="{B89ED842-E05B-4B10-BB55-4C202F670885}" destId="{16B520AF-3CF8-4DCB-8825-9BF1AB645F34}" srcOrd="0" destOrd="0" presId="urn:microsoft.com/office/officeart/2005/8/layout/hList7"/>
    <dgm:cxn modelId="{E316712D-0FA9-4000-BFE2-150B8AA90908}" type="presOf" srcId="{DB552FCC-38DC-4C88-9CE3-C3A498CC42DF}" destId="{B91318BE-ABE9-43ED-B896-6F6BCBF9C0E2}" srcOrd="0" destOrd="0" presId="urn:microsoft.com/office/officeart/2005/8/layout/hList7"/>
    <dgm:cxn modelId="{5DB5E49F-1D60-4554-9AD6-B08C3949D464}" srcId="{09125F98-BE07-4833-AA0F-B85458B9D8C5}" destId="{73652DCF-9F9E-4166-B0FC-A5C6D986D760}" srcOrd="0" destOrd="0" parTransId="{AA6D1C64-23A5-4935-8882-25D8AF7C113C}" sibTransId="{1BAB0A7B-072D-44E9-8165-CDF741B33E85}"/>
    <dgm:cxn modelId="{C6AF3A9E-22AE-4723-A8DB-B53B0128149F}" type="presParOf" srcId="{6F6C97CF-5474-4AE1-B0A3-1B516786EF01}" destId="{F479B9DB-381C-4151-8F82-6989E275C203}" srcOrd="0" destOrd="0" presId="urn:microsoft.com/office/officeart/2005/8/layout/hList7"/>
    <dgm:cxn modelId="{F73F93B6-C112-4A42-B3FB-35B70308695B}" type="presParOf" srcId="{6F6C97CF-5474-4AE1-B0A3-1B516786EF01}" destId="{0C1C4FB0-2EFF-4875-96A1-FB1B62991735}" srcOrd="1" destOrd="0" presId="urn:microsoft.com/office/officeart/2005/8/layout/hList7"/>
    <dgm:cxn modelId="{89B385AD-D0FB-42AF-95A0-C48D9B2C777B}" type="presParOf" srcId="{0C1C4FB0-2EFF-4875-96A1-FB1B62991735}" destId="{5FE2943D-B2FA-4494-AE39-43F4A8C1EEFB}" srcOrd="0" destOrd="0" presId="urn:microsoft.com/office/officeart/2005/8/layout/hList7"/>
    <dgm:cxn modelId="{10B7583D-6D7B-4F7D-8E77-1FDA8E06D2E4}" type="presParOf" srcId="{5FE2943D-B2FA-4494-AE39-43F4A8C1EEFB}" destId="{7EF83C4F-60F6-4A14-8644-83990285AD60}" srcOrd="0" destOrd="0" presId="urn:microsoft.com/office/officeart/2005/8/layout/hList7"/>
    <dgm:cxn modelId="{4F8B4F68-930C-4763-A59F-F85D3F46AB15}" type="presParOf" srcId="{5FE2943D-B2FA-4494-AE39-43F4A8C1EEFB}" destId="{7B05F9B1-370B-4DE3-BB16-8181B3E0DDD2}" srcOrd="1" destOrd="0" presId="urn:microsoft.com/office/officeart/2005/8/layout/hList7"/>
    <dgm:cxn modelId="{9A5F52FD-8450-4561-8872-8BF00431000D}" type="presParOf" srcId="{5FE2943D-B2FA-4494-AE39-43F4A8C1EEFB}" destId="{0EC1F747-674F-43A0-A848-68CF5CAB4E16}" srcOrd="2" destOrd="0" presId="urn:microsoft.com/office/officeart/2005/8/layout/hList7"/>
    <dgm:cxn modelId="{BBD2DB97-2429-471E-85C1-3B5AF583C1B0}" type="presParOf" srcId="{5FE2943D-B2FA-4494-AE39-43F4A8C1EEFB}" destId="{70B985D1-B432-4FD9-B90B-5899E4655A16}" srcOrd="3" destOrd="0" presId="urn:microsoft.com/office/officeart/2005/8/layout/hList7"/>
    <dgm:cxn modelId="{C4249F01-50C0-4B16-AA53-828D023E4611}" type="presParOf" srcId="{0C1C4FB0-2EFF-4875-96A1-FB1B62991735}" destId="{F7C3F9D8-B744-48EE-AFFA-8852D92540AF}" srcOrd="1" destOrd="0" presId="urn:microsoft.com/office/officeart/2005/8/layout/hList7"/>
    <dgm:cxn modelId="{E41F50F1-12BE-4C66-9FEB-6C4CAD9ECC7A}" type="presParOf" srcId="{0C1C4FB0-2EFF-4875-96A1-FB1B62991735}" destId="{0F690087-3F49-4EF8-8EE7-8A80996BAF20}" srcOrd="2" destOrd="0" presId="urn:microsoft.com/office/officeart/2005/8/layout/hList7"/>
    <dgm:cxn modelId="{68E199B4-329E-4366-8898-758436C985C7}" type="presParOf" srcId="{0F690087-3F49-4EF8-8EE7-8A80996BAF20}" destId="{CAB34185-3CD3-417E-B23E-D7CE7163FCE0}" srcOrd="0" destOrd="0" presId="urn:microsoft.com/office/officeart/2005/8/layout/hList7"/>
    <dgm:cxn modelId="{6928F412-D94E-4725-82C4-C17879824323}" type="presParOf" srcId="{0F690087-3F49-4EF8-8EE7-8A80996BAF20}" destId="{87739FFD-51A3-4ECE-8D30-1A47F02E0FD9}" srcOrd="1" destOrd="0" presId="urn:microsoft.com/office/officeart/2005/8/layout/hList7"/>
    <dgm:cxn modelId="{8F823C63-059C-4B20-A822-0FF247FC71BB}" type="presParOf" srcId="{0F690087-3F49-4EF8-8EE7-8A80996BAF20}" destId="{A10F0E93-2EBC-4326-8496-25E467407CFA}" srcOrd="2" destOrd="0" presId="urn:microsoft.com/office/officeart/2005/8/layout/hList7"/>
    <dgm:cxn modelId="{04B2EBE8-B459-4A57-9AC1-C910D38D18B3}" type="presParOf" srcId="{0F690087-3F49-4EF8-8EE7-8A80996BAF20}" destId="{A48B6052-9316-486B-80CD-7DFF2AD8DE20}" srcOrd="3" destOrd="0" presId="urn:microsoft.com/office/officeart/2005/8/layout/hList7"/>
    <dgm:cxn modelId="{449A8AE6-7FDE-43B3-AFE7-E26B15F189FC}" type="presParOf" srcId="{0C1C4FB0-2EFF-4875-96A1-FB1B62991735}" destId="{B91318BE-ABE9-43ED-B896-6F6BCBF9C0E2}" srcOrd="3" destOrd="0" presId="urn:microsoft.com/office/officeart/2005/8/layout/hList7"/>
    <dgm:cxn modelId="{8B1F605A-0431-41FA-97AE-71038602B9E5}" type="presParOf" srcId="{0C1C4FB0-2EFF-4875-96A1-FB1B62991735}" destId="{27A39F06-7EC6-4045-9A01-5CC84E4068F0}" srcOrd="4" destOrd="0" presId="urn:microsoft.com/office/officeart/2005/8/layout/hList7"/>
    <dgm:cxn modelId="{64BF7087-21E6-4A64-83D7-78DD22CA503E}" type="presParOf" srcId="{27A39F06-7EC6-4045-9A01-5CC84E4068F0}" destId="{16B520AF-3CF8-4DCB-8825-9BF1AB645F34}" srcOrd="0" destOrd="0" presId="urn:microsoft.com/office/officeart/2005/8/layout/hList7"/>
    <dgm:cxn modelId="{55BBF449-225F-4FA8-8906-B47A019B7A0F}" type="presParOf" srcId="{27A39F06-7EC6-4045-9A01-5CC84E4068F0}" destId="{C72FFC40-FABF-4803-95B7-4918CE6477B8}" srcOrd="1" destOrd="0" presId="urn:microsoft.com/office/officeart/2005/8/layout/hList7"/>
    <dgm:cxn modelId="{370C6A63-0E71-41B9-A8ED-24C6E826CA04}" type="presParOf" srcId="{27A39F06-7EC6-4045-9A01-5CC84E4068F0}" destId="{A45FC315-CE54-449D-A8DD-D1793349AF81}" srcOrd="2" destOrd="0" presId="urn:microsoft.com/office/officeart/2005/8/layout/hList7"/>
    <dgm:cxn modelId="{BD40C0AB-408E-4564-85CD-3864946607EF}" type="presParOf" srcId="{27A39F06-7EC6-4045-9A01-5CC84E4068F0}" destId="{668D1EF5-7381-4428-88D2-1020EF0974E8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F83C4F-60F6-4A14-8644-83990285AD60}">
      <dsp:nvSpPr>
        <dsp:cNvPr id="0" name=""/>
        <dsp:cNvSpPr/>
      </dsp:nvSpPr>
      <dsp:spPr>
        <a:xfrm>
          <a:off x="7" y="0"/>
          <a:ext cx="2705046" cy="45365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200" kern="1200" dirty="0" smtClean="0"/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200" kern="1200" dirty="0" smtClean="0"/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err="1" smtClean="0"/>
            <a:t>제올라이트</a:t>
          </a:r>
          <a:endParaRPr lang="en-US" altLang="ko-KR" sz="1200" kern="1200" dirty="0" smtClean="0"/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800" kern="1200" dirty="0" smtClean="0"/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kern="1200" dirty="0" smtClean="0"/>
            <a:t>순수무기물질</a:t>
          </a:r>
          <a:r>
            <a:rPr lang="en-US" altLang="ko-KR" sz="1050" kern="1200" dirty="0" smtClean="0"/>
            <a:t>+</a:t>
          </a:r>
          <a:r>
            <a:rPr lang="ko-KR" altLang="en-US" sz="1050" kern="1200" dirty="0" smtClean="0"/>
            <a:t>천연한방</a:t>
          </a:r>
          <a:endParaRPr lang="en-US" altLang="ko-KR" sz="1050" kern="1200" dirty="0" smtClean="0"/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kern="1200" dirty="0" smtClean="0"/>
            <a:t>국제화장품 원료 </a:t>
          </a:r>
          <a:r>
            <a:rPr lang="ko-KR" altLang="en-US" sz="1050" kern="1200" dirty="0" err="1" smtClean="0"/>
            <a:t>사전집</a:t>
          </a:r>
          <a:r>
            <a:rPr lang="ko-KR" altLang="en-US" sz="1050" kern="1200" dirty="0" smtClean="0"/>
            <a:t> </a:t>
          </a:r>
          <a:r>
            <a:rPr lang="en-US" altLang="ko-KR" sz="1050" kern="1200" dirty="0" smtClean="0"/>
            <a:t>ICID</a:t>
          </a: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50" kern="1200" dirty="0" smtClean="0"/>
            <a:t>(</a:t>
          </a:r>
          <a:r>
            <a:rPr lang="ko-KR" altLang="en-US" sz="1050" kern="1200" dirty="0" smtClean="0"/>
            <a:t>등록번호</a:t>
          </a:r>
          <a:r>
            <a:rPr lang="en-US" altLang="ko-KR" sz="1050" kern="1200" dirty="0" smtClean="0"/>
            <a:t>:1318-02-1)</a:t>
          </a: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kern="1200" dirty="0" smtClean="0"/>
            <a:t>안정성이 검증된 순수무기질</a:t>
          </a:r>
          <a:endParaRPr lang="en-US" altLang="ko-KR" sz="1050" kern="1200" dirty="0" smtClean="0"/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kern="1200" dirty="0" smtClean="0"/>
            <a:t>항균 효과 탁월</a:t>
          </a:r>
          <a:endParaRPr lang="ko-KR" altLang="en-US" sz="1050" kern="1200" dirty="0"/>
        </a:p>
      </dsp:txBody>
      <dsp:txXfrm>
        <a:off x="7" y="1814601"/>
        <a:ext cx="2705046" cy="1814601"/>
      </dsp:txXfrm>
    </dsp:sp>
    <dsp:sp modelId="{70B985D1-B432-4FD9-B90B-5899E4655A16}">
      <dsp:nvSpPr>
        <dsp:cNvPr id="0" name=""/>
        <dsp:cNvSpPr/>
      </dsp:nvSpPr>
      <dsp:spPr>
        <a:xfrm>
          <a:off x="709846" y="146337"/>
          <a:ext cx="1510655" cy="1510655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B34185-3CD3-417E-B23E-D7CE7163FCE0}">
      <dsp:nvSpPr>
        <dsp:cNvPr id="0" name=""/>
        <dsp:cNvSpPr/>
      </dsp:nvSpPr>
      <dsp:spPr>
        <a:xfrm>
          <a:off x="2808305" y="0"/>
          <a:ext cx="2705046" cy="45365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err="1" smtClean="0"/>
            <a:t>정제수</a:t>
          </a:r>
          <a:endParaRPr lang="en-US" altLang="ko-KR" sz="1200" kern="1200" dirty="0" smtClean="0"/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200" kern="1200" dirty="0" smtClean="0"/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50" kern="1200" dirty="0" smtClean="0"/>
            <a:t>6</a:t>
          </a:r>
          <a:r>
            <a:rPr lang="ko-KR" altLang="en-US" sz="1050" kern="1200" dirty="0" smtClean="0"/>
            <a:t>단계정수</a:t>
          </a:r>
          <a:endParaRPr lang="en-US" altLang="ko-KR" sz="1050" kern="1200" dirty="0" smtClean="0"/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50" kern="1200" dirty="0" smtClean="0"/>
            <a:t>+</a:t>
          </a: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kern="1200" dirty="0" smtClean="0"/>
            <a:t>자외선 살균 깨끗한 물 </a:t>
          </a:r>
          <a:endParaRPr lang="ko-KR" altLang="en-US" sz="1050" kern="1200" dirty="0"/>
        </a:p>
      </dsp:txBody>
      <dsp:txXfrm>
        <a:off x="2808305" y="1814601"/>
        <a:ext cx="2705046" cy="1814601"/>
      </dsp:txXfrm>
    </dsp:sp>
    <dsp:sp modelId="{A48B6052-9316-486B-80CD-7DFF2AD8DE20}">
      <dsp:nvSpPr>
        <dsp:cNvPr id="0" name=""/>
        <dsp:cNvSpPr/>
      </dsp:nvSpPr>
      <dsp:spPr>
        <a:xfrm>
          <a:off x="3541228" y="146337"/>
          <a:ext cx="1510655" cy="1510655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B520AF-3CF8-4DCB-8825-9BF1AB645F34}">
      <dsp:nvSpPr>
        <dsp:cNvPr id="0" name=""/>
        <dsp:cNvSpPr/>
      </dsp:nvSpPr>
      <dsp:spPr>
        <a:xfrm>
          <a:off x="5575873" y="0"/>
          <a:ext cx="2705046" cy="45365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/>
            <a:t>대나무펄프</a:t>
          </a:r>
          <a:endParaRPr lang="en-US" altLang="ko-KR" sz="1200" kern="1200" dirty="0" smtClean="0"/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1200" kern="1200" dirty="0" smtClean="0"/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50" kern="1200" dirty="0" smtClean="0"/>
            <a:t>BAMBOO 100%</a:t>
          </a: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kern="1200" dirty="0" smtClean="0"/>
            <a:t>천연 대나무 펄프 </a:t>
          </a:r>
          <a:endParaRPr lang="en-US" altLang="ko-KR" sz="1050" kern="1200" dirty="0" smtClean="0"/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50" kern="1200" dirty="0" smtClean="0"/>
            <a:t>친환경 원료</a:t>
          </a:r>
          <a:endParaRPr lang="ko-KR" altLang="en-US" sz="1050" kern="1200" dirty="0"/>
        </a:p>
      </dsp:txBody>
      <dsp:txXfrm>
        <a:off x="5575873" y="1814601"/>
        <a:ext cx="2705046" cy="1814601"/>
      </dsp:txXfrm>
    </dsp:sp>
    <dsp:sp modelId="{668D1EF5-7381-4428-88D2-1020EF0974E8}">
      <dsp:nvSpPr>
        <dsp:cNvPr id="0" name=""/>
        <dsp:cNvSpPr/>
      </dsp:nvSpPr>
      <dsp:spPr>
        <a:xfrm>
          <a:off x="6180847" y="146337"/>
          <a:ext cx="1510655" cy="1510655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1000" r="-16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79B9DB-381C-4151-8F82-6989E275C203}">
      <dsp:nvSpPr>
        <dsp:cNvPr id="0" name=""/>
        <dsp:cNvSpPr/>
      </dsp:nvSpPr>
      <dsp:spPr>
        <a:xfrm>
          <a:off x="360034" y="3933248"/>
          <a:ext cx="7618446" cy="603255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383FBE-D58D-4435-B796-1E146B868793}" type="datetimeFigureOut">
              <a:rPr lang="ko-KR" altLang="en-US" smtClean="0"/>
              <a:t>2016-10-27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39261D-60BD-4632-BF22-FFEF68A2950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659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2308FF-9F78-4329-A46A-CC8D726F40DB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408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8B24-1F1F-4B25-BD66-10DD4FE1B378}" type="datetimeFigureOut">
              <a:rPr lang="ko-KR" altLang="en-US" smtClean="0"/>
              <a:t>2016-10-27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E20A4-8A20-48A6-A421-D1036718B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5834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8B24-1F1F-4B25-BD66-10DD4FE1B378}" type="datetimeFigureOut">
              <a:rPr lang="ko-KR" altLang="en-US" smtClean="0"/>
              <a:t>2016-10-27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E20A4-8A20-48A6-A421-D1036718B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8407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8B24-1F1F-4B25-BD66-10DD4FE1B378}" type="datetimeFigureOut">
              <a:rPr lang="ko-KR" altLang="en-US" smtClean="0"/>
              <a:t>2016-10-27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E20A4-8A20-48A6-A421-D1036718B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78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8B24-1F1F-4B25-BD66-10DD4FE1B378}" type="datetimeFigureOut">
              <a:rPr lang="ko-KR" altLang="en-US" smtClean="0"/>
              <a:t>2016-10-27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E20A4-8A20-48A6-A421-D1036718B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3619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8B24-1F1F-4B25-BD66-10DD4FE1B378}" type="datetimeFigureOut">
              <a:rPr lang="ko-KR" altLang="en-US" smtClean="0"/>
              <a:t>2016-10-27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E20A4-8A20-48A6-A421-D1036718B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6244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8B24-1F1F-4B25-BD66-10DD4FE1B378}" type="datetimeFigureOut">
              <a:rPr lang="ko-KR" altLang="en-US" smtClean="0"/>
              <a:t>2016-10-27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E20A4-8A20-48A6-A421-D1036718B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9479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8B24-1F1F-4B25-BD66-10DD4FE1B378}" type="datetimeFigureOut">
              <a:rPr lang="ko-KR" altLang="en-US" smtClean="0"/>
              <a:t>2016-10-27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E20A4-8A20-48A6-A421-D1036718B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2629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8B24-1F1F-4B25-BD66-10DD4FE1B378}" type="datetimeFigureOut">
              <a:rPr lang="ko-KR" altLang="en-US" smtClean="0"/>
              <a:t>2016-10-27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E20A4-8A20-48A6-A421-D1036718B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3919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8B24-1F1F-4B25-BD66-10DD4FE1B378}" type="datetimeFigureOut">
              <a:rPr lang="ko-KR" altLang="en-US" smtClean="0"/>
              <a:t>2016-10-27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E20A4-8A20-48A6-A421-D1036718B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565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8B24-1F1F-4B25-BD66-10DD4FE1B378}" type="datetimeFigureOut">
              <a:rPr lang="ko-KR" altLang="en-US" smtClean="0"/>
              <a:t>2016-10-27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E20A4-8A20-48A6-A421-D1036718B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5846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8B24-1F1F-4B25-BD66-10DD4FE1B378}" type="datetimeFigureOut">
              <a:rPr lang="ko-KR" altLang="en-US" smtClean="0"/>
              <a:t>2016-10-27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7E20A4-8A20-48A6-A421-D1036718B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802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F8B24-1F1F-4B25-BD66-10DD4FE1B378}" type="datetimeFigureOut">
              <a:rPr lang="ko-KR" altLang="en-US" smtClean="0"/>
              <a:t>2016-10-27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E20A4-8A20-48A6-A421-D1036718B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0553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70682"/>
            <a:ext cx="9144000" cy="278731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108520" y="5482808"/>
            <a:ext cx="9144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 smtClean="0">
                <a:solidFill>
                  <a:srgbClr val="FF0000"/>
                </a:solidFill>
              </a:rPr>
              <a:t>  타올 같은 느낌의 두툼한 두께와 넓은 크기</a:t>
            </a:r>
            <a:endParaRPr lang="en-US" altLang="ko-KR" sz="2000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sz="3200" dirty="0" smtClean="0">
                <a:solidFill>
                  <a:srgbClr val="FF0000"/>
                </a:solidFill>
              </a:rPr>
              <a:t>가로 </a:t>
            </a:r>
            <a:r>
              <a:rPr lang="en-US" altLang="ko-KR" sz="3200" dirty="0" smtClean="0">
                <a:solidFill>
                  <a:srgbClr val="FF0000"/>
                </a:solidFill>
              </a:rPr>
              <a:t>600mm X </a:t>
            </a:r>
            <a:r>
              <a:rPr lang="ko-KR" altLang="en-US" sz="3200" dirty="0" smtClean="0">
                <a:solidFill>
                  <a:srgbClr val="FF0000"/>
                </a:solidFill>
              </a:rPr>
              <a:t>세로 </a:t>
            </a:r>
            <a:r>
              <a:rPr lang="en-US" altLang="ko-KR" sz="3200" dirty="0" smtClean="0">
                <a:solidFill>
                  <a:srgbClr val="FF0000"/>
                </a:solidFill>
              </a:rPr>
              <a:t>300mm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7624" y="4437112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smtClean="0">
                <a:solidFill>
                  <a:srgbClr val="FF0000"/>
                </a:solidFill>
              </a:rPr>
              <a:t>순수자연 대나무펄프 </a:t>
            </a:r>
            <a:r>
              <a:rPr lang="en-US" altLang="ko-KR" sz="3200" dirty="0">
                <a:solidFill>
                  <a:srgbClr val="FF0000"/>
                </a:solidFill>
              </a:rPr>
              <a:t>100</a:t>
            </a:r>
            <a:r>
              <a:rPr lang="en-US" altLang="ko-KR" sz="3200" dirty="0" smtClean="0">
                <a:solidFill>
                  <a:srgbClr val="FF0000"/>
                </a:solidFill>
              </a:rPr>
              <a:t>%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2723577" y="-24771"/>
            <a:ext cx="3696848" cy="1342221"/>
            <a:chOff x="2243305" y="13556"/>
            <a:chExt cx="3696848" cy="1342221"/>
          </a:xfrm>
        </p:grpSpPr>
        <p:pic>
          <p:nvPicPr>
            <p:cNvPr id="7" name="그림 6" descr="코지갤러리_로고44444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243305" y="368296"/>
              <a:ext cx="960544" cy="774632"/>
            </a:xfrm>
            <a:prstGeom prst="rect">
              <a:avLst/>
            </a:prstGeom>
          </p:spPr>
        </p:pic>
        <p:grpSp>
          <p:nvGrpSpPr>
            <p:cNvPr id="8" name="그룹 7"/>
            <p:cNvGrpSpPr/>
            <p:nvPr/>
          </p:nvGrpSpPr>
          <p:grpSpPr>
            <a:xfrm>
              <a:off x="3203849" y="13556"/>
              <a:ext cx="2736304" cy="1342221"/>
              <a:chOff x="3275856" y="764704"/>
              <a:chExt cx="2736304" cy="1342221"/>
            </a:xfrm>
          </p:grpSpPr>
          <p:sp>
            <p:nvSpPr>
              <p:cNvPr id="9" name="TextBox 8"/>
              <p:cNvSpPr txBox="1"/>
              <p:nvPr/>
            </p:nvSpPr>
            <p:spPr>
              <a:xfrm>
                <a:off x="3275856" y="1091262"/>
                <a:ext cx="273630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4800" b="1" dirty="0" err="1" smtClean="0">
                    <a:solidFill>
                      <a:srgbClr val="008000"/>
                    </a:solidFill>
                  </a:rPr>
                  <a:t>코지샤워</a:t>
                </a:r>
                <a:endParaRPr lang="en-US" altLang="ko-KR" sz="4800" b="1" dirty="0" smtClean="0">
                  <a:solidFill>
                    <a:srgbClr val="008000"/>
                  </a:solidFill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3393849" y="764704"/>
                <a:ext cx="2448272" cy="438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dirty="0" err="1" smtClean="0">
                    <a:latin typeface="Adobe 고딕 Std B" pitchFamily="34" charset="-127"/>
                    <a:ea typeface="Adobe 고딕 Std B" pitchFamily="34" charset="-127"/>
                  </a:rPr>
                  <a:t>물없이</a:t>
                </a:r>
                <a:r>
                  <a:rPr lang="ko-KR" altLang="en-US" sz="1000" dirty="0" smtClean="0">
                    <a:latin typeface="Adobe 고딕 Std B" pitchFamily="34" charset="-127"/>
                    <a:ea typeface="Adobe 고딕 Std B" pitchFamily="34" charset="-127"/>
                  </a:rPr>
                  <a:t> 편리하고 위생적인 </a:t>
                </a:r>
                <a:endParaRPr lang="en-US" altLang="ko-KR" sz="1000" dirty="0" smtClean="0">
                  <a:latin typeface="Adobe 고딕 Std B" pitchFamily="34" charset="-127"/>
                  <a:ea typeface="Adobe 고딕 Std B" pitchFamily="34" charset="-127"/>
                </a:endParaRPr>
              </a:p>
              <a:p>
                <a:pPr algn="ctr"/>
                <a:r>
                  <a:rPr lang="ko-KR" altLang="en-US" sz="1200" dirty="0" err="1" smtClean="0">
                    <a:latin typeface="Adobe 고딕 Std B" pitchFamily="34" charset="-127"/>
                    <a:ea typeface="Adobe 고딕 Std B" pitchFamily="34" charset="-127"/>
                  </a:rPr>
                  <a:t>시트형</a:t>
                </a:r>
                <a:r>
                  <a:rPr lang="ko-KR" altLang="en-US" sz="1200" dirty="0" smtClean="0">
                    <a:latin typeface="Adobe 고딕 Std B" pitchFamily="34" charset="-127"/>
                    <a:ea typeface="Adobe 고딕 Std B" pitchFamily="34" charset="-127"/>
                  </a:rPr>
                  <a:t> 페이스 앤 보디 클렌저</a:t>
                </a:r>
                <a:endParaRPr lang="ko-KR" altLang="en-US" sz="1200" dirty="0">
                  <a:latin typeface="Adobe 고딕 Std B" pitchFamily="34" charset="-127"/>
                  <a:ea typeface="Adobe 고딕 Std B" pitchFamily="34" charset="-127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3419872" y="1737593"/>
                <a:ext cx="244827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b="1" dirty="0" err="1">
                    <a:solidFill>
                      <a:srgbClr val="008000"/>
                    </a:solidFill>
                  </a:rPr>
                  <a:t>Face&amp;Body</a:t>
                </a:r>
                <a:r>
                  <a:rPr lang="en-US" altLang="ko-KR" b="1" dirty="0">
                    <a:solidFill>
                      <a:srgbClr val="008000"/>
                    </a:solidFill>
                  </a:rPr>
                  <a:t> Cleanser</a:t>
                </a:r>
                <a:endParaRPr lang="ko-KR" altLang="en-US" b="1" dirty="0">
                  <a:solidFill>
                    <a:srgbClr val="008000"/>
                  </a:solidFill>
                </a:endParaRPr>
              </a:p>
            </p:txBody>
          </p:sp>
        </p:grpSp>
      </p:grpSp>
      <p:sp>
        <p:nvSpPr>
          <p:cNvPr id="15" name="TextBox 14"/>
          <p:cNvSpPr txBox="1"/>
          <p:nvPr/>
        </p:nvSpPr>
        <p:spPr>
          <a:xfrm>
            <a:off x="3270066" y="2824773"/>
            <a:ext cx="553239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200" dirty="0">
                <a:solidFill>
                  <a:srgbClr val="FF0000"/>
                </a:solidFill>
              </a:rPr>
              <a:t>1</a:t>
            </a:r>
            <a:r>
              <a:rPr lang="ko-KR" altLang="en-US" sz="3200" dirty="0">
                <a:solidFill>
                  <a:srgbClr val="FF0000"/>
                </a:solidFill>
              </a:rPr>
              <a:t>장</a:t>
            </a:r>
            <a:r>
              <a:rPr lang="ko-KR" altLang="en-US" sz="2400" dirty="0">
                <a:solidFill>
                  <a:srgbClr val="FF0000"/>
                </a:solidFill>
              </a:rPr>
              <a:t>씩 개별 </a:t>
            </a:r>
            <a:r>
              <a:rPr lang="ko-KR" altLang="en-US" sz="2400" dirty="0" smtClean="0">
                <a:solidFill>
                  <a:srgbClr val="FF0000"/>
                </a:solidFill>
              </a:rPr>
              <a:t>포장으로 </a:t>
            </a:r>
            <a:r>
              <a:rPr lang="ko-KR" altLang="en-US" sz="3200" dirty="0">
                <a:solidFill>
                  <a:srgbClr val="FF0000"/>
                </a:solidFill>
              </a:rPr>
              <a:t>위생적</a:t>
            </a:r>
            <a:r>
              <a:rPr lang="ko-KR" altLang="en-US" sz="2400" dirty="0">
                <a:solidFill>
                  <a:srgbClr val="FF0000"/>
                </a:solidFill>
              </a:rPr>
              <a:t>이며</a:t>
            </a:r>
            <a:r>
              <a:rPr lang="en-US" altLang="ko-KR" sz="2400" dirty="0" smtClean="0">
                <a:solidFill>
                  <a:srgbClr val="FF0000"/>
                </a:solidFill>
              </a:rPr>
              <a:t>,     </a:t>
            </a:r>
            <a:r>
              <a:rPr lang="ko-KR" altLang="en-US" sz="2400" dirty="0" smtClean="0">
                <a:solidFill>
                  <a:srgbClr val="FF0000"/>
                </a:solidFill>
              </a:rPr>
              <a:t>휴대가 </a:t>
            </a:r>
            <a:r>
              <a:rPr lang="ko-KR" altLang="en-US" sz="3200" dirty="0">
                <a:solidFill>
                  <a:srgbClr val="FF0000"/>
                </a:solidFill>
              </a:rPr>
              <a:t>간편</a:t>
            </a:r>
            <a:r>
              <a:rPr lang="ko-KR" altLang="en-US" sz="2400" dirty="0">
                <a:solidFill>
                  <a:srgbClr val="FF0000"/>
                </a:solidFill>
              </a:rPr>
              <a:t>합니다</a:t>
            </a:r>
            <a:r>
              <a:rPr lang="en-US" altLang="ko-KR" sz="2400" dirty="0" smtClean="0">
                <a:solidFill>
                  <a:srgbClr val="FF0000"/>
                </a:solidFill>
              </a:rPr>
              <a:t>.</a:t>
            </a:r>
            <a:endParaRPr lang="en-US" altLang="ko-KR" sz="2400" dirty="0">
              <a:solidFill>
                <a:srgbClr val="FF0000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27" y="1916832"/>
            <a:ext cx="2995939" cy="14465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 rot="20774844">
            <a:off x="3828137" y="1508123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smtClean="0"/>
              <a:t>샤워</a:t>
            </a:r>
            <a:r>
              <a:rPr lang="en-US" altLang="ko-KR" sz="2800" dirty="0" smtClean="0"/>
              <a:t>~~</a:t>
            </a:r>
            <a:r>
              <a:rPr lang="ko-KR" altLang="en-US" sz="2800" dirty="0" smtClean="0"/>
              <a:t>한 장으로 </a:t>
            </a:r>
            <a:r>
              <a:rPr lang="ko-KR" altLang="en-US" sz="2800" dirty="0" smtClean="0"/>
              <a:t>끝내세요</a:t>
            </a:r>
            <a:r>
              <a:rPr lang="en-US" altLang="ko-KR" sz="2800" dirty="0" smtClean="0"/>
              <a:t>.~~</a:t>
            </a:r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085122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다이어그램 11"/>
          <p:cNvGraphicFramePr/>
          <p:nvPr>
            <p:extLst>
              <p:ext uri="{D42A27DB-BD31-4B8C-83A1-F6EECF244321}">
                <p14:modId xmlns:p14="http://schemas.microsoft.com/office/powerpoint/2010/main" val="920333003"/>
              </p:ext>
            </p:extLst>
          </p:nvPr>
        </p:nvGraphicFramePr>
        <p:xfrm>
          <a:off x="323528" y="1628800"/>
          <a:ext cx="8280920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3" name="그룹 12"/>
          <p:cNvGrpSpPr/>
          <p:nvPr/>
        </p:nvGrpSpPr>
        <p:grpSpPr>
          <a:xfrm>
            <a:off x="2723577" y="-24771"/>
            <a:ext cx="3696848" cy="1342221"/>
            <a:chOff x="2243305" y="13556"/>
            <a:chExt cx="3696848" cy="1342221"/>
          </a:xfrm>
        </p:grpSpPr>
        <p:pic>
          <p:nvPicPr>
            <p:cNvPr id="14" name="그림 13" descr="코지갤러리_로고44444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243305" y="368296"/>
              <a:ext cx="960544" cy="774632"/>
            </a:xfrm>
            <a:prstGeom prst="rect">
              <a:avLst/>
            </a:prstGeom>
          </p:spPr>
        </p:pic>
        <p:grpSp>
          <p:nvGrpSpPr>
            <p:cNvPr id="15" name="그룹 14"/>
            <p:cNvGrpSpPr/>
            <p:nvPr/>
          </p:nvGrpSpPr>
          <p:grpSpPr>
            <a:xfrm>
              <a:off x="3203849" y="13556"/>
              <a:ext cx="2736304" cy="1342221"/>
              <a:chOff x="3275856" y="764704"/>
              <a:chExt cx="2736304" cy="1342221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3275856" y="1091262"/>
                <a:ext cx="273630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4800" b="1" dirty="0" err="1" smtClean="0">
                    <a:solidFill>
                      <a:srgbClr val="008000"/>
                    </a:solidFill>
                  </a:rPr>
                  <a:t>코지샤워</a:t>
                </a:r>
                <a:endParaRPr lang="en-US" altLang="ko-KR" sz="4800" b="1" dirty="0" smtClean="0">
                  <a:solidFill>
                    <a:srgbClr val="008000"/>
                  </a:solidFill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3393849" y="764704"/>
                <a:ext cx="2448272" cy="438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dirty="0" err="1" smtClean="0">
                    <a:latin typeface="Adobe 고딕 Std B" pitchFamily="34" charset="-127"/>
                    <a:ea typeface="Adobe 고딕 Std B" pitchFamily="34" charset="-127"/>
                  </a:rPr>
                  <a:t>물없이</a:t>
                </a:r>
                <a:r>
                  <a:rPr lang="ko-KR" altLang="en-US" sz="1000" dirty="0" smtClean="0">
                    <a:latin typeface="Adobe 고딕 Std B" pitchFamily="34" charset="-127"/>
                    <a:ea typeface="Adobe 고딕 Std B" pitchFamily="34" charset="-127"/>
                  </a:rPr>
                  <a:t> 편리하고 위생적인 </a:t>
                </a:r>
                <a:endParaRPr lang="en-US" altLang="ko-KR" sz="1000" dirty="0" smtClean="0">
                  <a:latin typeface="Adobe 고딕 Std B" pitchFamily="34" charset="-127"/>
                  <a:ea typeface="Adobe 고딕 Std B" pitchFamily="34" charset="-127"/>
                </a:endParaRPr>
              </a:p>
              <a:p>
                <a:pPr algn="ctr"/>
                <a:r>
                  <a:rPr lang="ko-KR" altLang="en-US" sz="1200" dirty="0" err="1" smtClean="0">
                    <a:latin typeface="Adobe 고딕 Std B" pitchFamily="34" charset="-127"/>
                    <a:ea typeface="Adobe 고딕 Std B" pitchFamily="34" charset="-127"/>
                  </a:rPr>
                  <a:t>시트형</a:t>
                </a:r>
                <a:r>
                  <a:rPr lang="ko-KR" altLang="en-US" sz="1200" dirty="0" smtClean="0">
                    <a:latin typeface="Adobe 고딕 Std B" pitchFamily="34" charset="-127"/>
                    <a:ea typeface="Adobe 고딕 Std B" pitchFamily="34" charset="-127"/>
                  </a:rPr>
                  <a:t> 페이스 앤 보디 클렌저</a:t>
                </a:r>
                <a:endParaRPr lang="ko-KR" altLang="en-US" sz="1200" dirty="0">
                  <a:latin typeface="Adobe 고딕 Std B" pitchFamily="34" charset="-127"/>
                  <a:ea typeface="Adobe 고딕 Std B" pitchFamily="34" charset="-127"/>
                </a:endParaRP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3419872" y="1737593"/>
                <a:ext cx="244827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b="1" dirty="0" err="1">
                    <a:solidFill>
                      <a:srgbClr val="008000"/>
                    </a:solidFill>
                  </a:rPr>
                  <a:t>Face&amp;Body</a:t>
                </a:r>
                <a:r>
                  <a:rPr lang="en-US" altLang="ko-KR" b="1" dirty="0">
                    <a:solidFill>
                      <a:srgbClr val="008000"/>
                    </a:solidFill>
                  </a:rPr>
                  <a:t> Cleanser</a:t>
                </a:r>
                <a:endParaRPr lang="ko-KR" altLang="en-US" b="1" dirty="0">
                  <a:solidFill>
                    <a:srgbClr val="008000"/>
                  </a:solidFill>
                </a:endParaRPr>
              </a:p>
            </p:txBody>
          </p:sp>
        </p:grpSp>
      </p:grpSp>
      <p:sp>
        <p:nvSpPr>
          <p:cNvPr id="20" name="TextBox 19"/>
          <p:cNvSpPr txBox="1"/>
          <p:nvPr/>
        </p:nvSpPr>
        <p:spPr>
          <a:xfrm>
            <a:off x="1816766" y="5647910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               </a:t>
            </a:r>
            <a:r>
              <a:rPr lang="ko-KR" altLang="en-US" dirty="0" err="1" smtClean="0"/>
              <a:t>무향료</a:t>
            </a:r>
            <a:r>
              <a:rPr lang="en-US" altLang="ko-KR" dirty="0" smtClean="0"/>
              <a:t>,  </a:t>
            </a:r>
            <a:r>
              <a:rPr lang="ko-KR" altLang="en-US" dirty="0" err="1" smtClean="0"/>
              <a:t>무보존제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무화학성분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75860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2723577" y="-24771"/>
            <a:ext cx="3696848" cy="1342221"/>
            <a:chOff x="2243305" y="13556"/>
            <a:chExt cx="3696848" cy="1342221"/>
          </a:xfrm>
        </p:grpSpPr>
        <p:pic>
          <p:nvPicPr>
            <p:cNvPr id="7" name="그림 6" descr="코지갤러리_로고44444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43305" y="368296"/>
              <a:ext cx="960544" cy="774632"/>
            </a:xfrm>
            <a:prstGeom prst="rect">
              <a:avLst/>
            </a:prstGeom>
          </p:spPr>
        </p:pic>
        <p:grpSp>
          <p:nvGrpSpPr>
            <p:cNvPr id="8" name="그룹 7"/>
            <p:cNvGrpSpPr/>
            <p:nvPr/>
          </p:nvGrpSpPr>
          <p:grpSpPr>
            <a:xfrm>
              <a:off x="3203849" y="13556"/>
              <a:ext cx="2736304" cy="1342221"/>
              <a:chOff x="3275856" y="764704"/>
              <a:chExt cx="2736304" cy="1342221"/>
            </a:xfrm>
          </p:grpSpPr>
          <p:sp>
            <p:nvSpPr>
              <p:cNvPr id="9" name="TextBox 8"/>
              <p:cNvSpPr txBox="1"/>
              <p:nvPr/>
            </p:nvSpPr>
            <p:spPr>
              <a:xfrm>
                <a:off x="3275856" y="1091262"/>
                <a:ext cx="273630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4800" b="1" dirty="0" err="1" smtClean="0">
                    <a:solidFill>
                      <a:srgbClr val="008000"/>
                    </a:solidFill>
                  </a:rPr>
                  <a:t>코지샤워</a:t>
                </a:r>
                <a:endParaRPr lang="en-US" altLang="ko-KR" sz="4800" b="1" dirty="0" smtClean="0">
                  <a:solidFill>
                    <a:srgbClr val="008000"/>
                  </a:solidFill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3393849" y="764704"/>
                <a:ext cx="2448272" cy="4385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000" dirty="0" err="1" smtClean="0">
                    <a:latin typeface="Adobe 고딕 Std B" pitchFamily="34" charset="-127"/>
                    <a:ea typeface="Adobe 고딕 Std B" pitchFamily="34" charset="-127"/>
                  </a:rPr>
                  <a:t>물없이</a:t>
                </a:r>
                <a:r>
                  <a:rPr lang="ko-KR" altLang="en-US" sz="1000" dirty="0" smtClean="0">
                    <a:latin typeface="Adobe 고딕 Std B" pitchFamily="34" charset="-127"/>
                    <a:ea typeface="Adobe 고딕 Std B" pitchFamily="34" charset="-127"/>
                  </a:rPr>
                  <a:t> 편리하고 위생적인 </a:t>
                </a:r>
                <a:endParaRPr lang="en-US" altLang="ko-KR" sz="1000" dirty="0" smtClean="0">
                  <a:latin typeface="Adobe 고딕 Std B" pitchFamily="34" charset="-127"/>
                  <a:ea typeface="Adobe 고딕 Std B" pitchFamily="34" charset="-127"/>
                </a:endParaRPr>
              </a:p>
              <a:p>
                <a:pPr algn="ctr"/>
                <a:r>
                  <a:rPr lang="ko-KR" altLang="en-US" sz="1200" dirty="0" err="1" smtClean="0">
                    <a:latin typeface="Adobe 고딕 Std B" pitchFamily="34" charset="-127"/>
                    <a:ea typeface="Adobe 고딕 Std B" pitchFamily="34" charset="-127"/>
                  </a:rPr>
                  <a:t>시트형</a:t>
                </a:r>
                <a:r>
                  <a:rPr lang="ko-KR" altLang="en-US" sz="1200" dirty="0" smtClean="0">
                    <a:latin typeface="Adobe 고딕 Std B" pitchFamily="34" charset="-127"/>
                    <a:ea typeface="Adobe 고딕 Std B" pitchFamily="34" charset="-127"/>
                  </a:rPr>
                  <a:t> 페이스 앤 보디 클렌저</a:t>
                </a:r>
                <a:endParaRPr lang="ko-KR" altLang="en-US" sz="1200" dirty="0">
                  <a:latin typeface="Adobe 고딕 Std B" pitchFamily="34" charset="-127"/>
                  <a:ea typeface="Adobe 고딕 Std B" pitchFamily="34" charset="-127"/>
                </a:endParaRP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3419872" y="1737593"/>
                <a:ext cx="244827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b="1" dirty="0" err="1">
                    <a:solidFill>
                      <a:srgbClr val="008000"/>
                    </a:solidFill>
                  </a:rPr>
                  <a:t>Face&amp;Body</a:t>
                </a:r>
                <a:r>
                  <a:rPr lang="en-US" altLang="ko-KR" b="1" dirty="0">
                    <a:solidFill>
                      <a:srgbClr val="008000"/>
                    </a:solidFill>
                  </a:rPr>
                  <a:t> Cleanser</a:t>
                </a:r>
                <a:endParaRPr lang="ko-KR" altLang="en-US" b="1" dirty="0">
                  <a:solidFill>
                    <a:srgbClr val="008000"/>
                  </a:solidFill>
                </a:endParaRPr>
              </a:p>
            </p:txBody>
          </p:sp>
        </p:grpSp>
      </p:grpSp>
      <p:pic>
        <p:nvPicPr>
          <p:cNvPr id="17" name="그림 16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22028"/>
            <a:ext cx="9130172" cy="543597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094475" y="1519513"/>
            <a:ext cx="7056784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바쁜 현대인의 필수품 </a:t>
            </a:r>
            <a:r>
              <a:rPr lang="en-US" altLang="ko-KR" sz="28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!!</a:t>
            </a:r>
          </a:p>
          <a:p>
            <a:pPr algn="ctr"/>
            <a:endParaRPr lang="en-US" altLang="ko-KR" sz="2400" dirty="0" smtClean="0"/>
          </a:p>
          <a:p>
            <a:pPr algn="ctr"/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요양원 및 </a:t>
            </a:r>
            <a:r>
              <a:rPr lang="ko-KR" altLang="en-US" sz="2400" dirty="0">
                <a:latin typeface="HY강M" panose="02030600000101010101" pitchFamily="18" charset="-127"/>
                <a:ea typeface="HY강M" panose="02030600000101010101" pitchFamily="18" charset="-127"/>
              </a:rPr>
              <a:t>환자가 </a:t>
            </a:r>
            <a:r>
              <a:rPr lang="ko-KR" altLang="en-US" sz="2400" dirty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병상</a:t>
            </a:r>
            <a:r>
              <a:rPr lang="ko-KR" altLang="en-US" sz="2400" dirty="0">
                <a:latin typeface="HY강M" panose="02030600000101010101" pitchFamily="18" charset="-127"/>
                <a:ea typeface="HY강M" panose="02030600000101010101" pitchFamily="18" charset="-127"/>
              </a:rPr>
              <a:t>에 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누워 있을 때 </a:t>
            </a:r>
            <a:endParaRPr lang="en-US" altLang="ko-KR" sz="24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캠핑</a:t>
            </a:r>
            <a:r>
              <a:rPr lang="en-US" altLang="ko-KR" sz="2400" dirty="0" smtClean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,</a:t>
            </a:r>
            <a:r>
              <a:rPr lang="ko-KR" altLang="en-US" sz="2400" dirty="0" smtClean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레저</a:t>
            </a:r>
            <a:r>
              <a:rPr lang="en-US" altLang="ko-KR" sz="2400" dirty="0" smtClean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2400" dirty="0" smtClean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스포츠 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활동 시 </a:t>
            </a:r>
            <a:r>
              <a:rPr lang="ko-KR" altLang="en-US" sz="2400" dirty="0">
                <a:latin typeface="HY강M" panose="02030600000101010101" pitchFamily="18" charset="-127"/>
                <a:ea typeface="HY강M" panose="02030600000101010101" pitchFamily="18" charset="-127"/>
              </a:rPr>
              <a:t>찜찜하고 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가려울 때</a:t>
            </a:r>
            <a:endParaRPr lang="en-US" altLang="ko-KR" sz="24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긴급 재해 시 </a:t>
            </a:r>
            <a:r>
              <a:rPr lang="ko-KR" altLang="en-US" sz="2400" dirty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재난용품</a:t>
            </a:r>
            <a:r>
              <a:rPr lang="ko-KR" altLang="en-US" sz="2400" dirty="0">
                <a:latin typeface="HY강M" panose="02030600000101010101" pitchFamily="18" charset="-127"/>
                <a:ea typeface="HY강M" panose="02030600000101010101" pitchFamily="18" charset="-127"/>
              </a:rPr>
              <a:t> 챙겨 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놓을 때 </a:t>
            </a:r>
            <a:endParaRPr lang="en-US" altLang="ko-KR" sz="24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algn="ctr"/>
            <a:r>
              <a:rPr lang="ko-KR" altLang="en-US" sz="2400" dirty="0">
                <a:latin typeface="HY강M" panose="02030600000101010101" pitchFamily="18" charset="-127"/>
                <a:ea typeface="HY강M" panose="02030600000101010101" pitchFamily="18" charset="-127"/>
              </a:rPr>
              <a:t>군인 </a:t>
            </a:r>
            <a:r>
              <a:rPr lang="ko-KR" altLang="en-US" sz="2400" dirty="0" smtClean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훈련 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시 </a:t>
            </a:r>
            <a:r>
              <a:rPr lang="ko-KR" altLang="en-US" sz="2400" dirty="0">
                <a:latin typeface="HY강M" panose="02030600000101010101" pitchFamily="18" charset="-127"/>
                <a:ea typeface="HY강M" panose="02030600000101010101" pitchFamily="18" charset="-127"/>
              </a:rPr>
              <a:t>샤워가 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곤란할 때 </a:t>
            </a:r>
            <a:endParaRPr lang="en-US" altLang="ko-KR" sz="24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무더운 여름 땀을 많이 흘려 </a:t>
            </a:r>
            <a:r>
              <a:rPr lang="ko-KR" altLang="en-US" sz="2400" dirty="0" smtClean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끈적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거리고 불쾌할 때</a:t>
            </a:r>
            <a:endParaRPr lang="en-US" altLang="ko-KR" sz="24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야근 또는 </a:t>
            </a:r>
            <a:r>
              <a:rPr lang="ko-KR" altLang="en-US" sz="2400" dirty="0" smtClean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밤샘 작업 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후 샤워를 하고 싶을 때 </a:t>
            </a:r>
            <a:endParaRPr lang="en-US" altLang="ko-KR" sz="24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갑작스러운 출장</a:t>
            </a:r>
            <a:r>
              <a:rPr lang="en-US" altLang="ko-KR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모임 등 </a:t>
            </a:r>
            <a:r>
              <a:rPr lang="ko-KR" altLang="en-US" sz="2400" dirty="0" smtClean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약속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 생겼을 때 </a:t>
            </a:r>
            <a:endParaRPr lang="en-US" altLang="ko-KR" sz="24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애완동물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산책 후 </a:t>
            </a:r>
            <a:r>
              <a:rPr lang="ko-KR" altLang="en-US" sz="2400" dirty="0" smtClean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목욕</a:t>
            </a:r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시키기 번거로울 때 </a:t>
            </a:r>
            <a:endParaRPr lang="en-US" altLang="ko-KR" sz="24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매일 샤워하기 귀찮을 때</a:t>
            </a:r>
            <a:endParaRPr lang="en-US" altLang="ko-KR" sz="24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algn="ctr"/>
            <a:r>
              <a:rPr lang="ko-KR" altLang="en-US" sz="24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늦잠으로 인한 출근시 </a:t>
            </a:r>
            <a:r>
              <a:rPr lang="ko-KR" altLang="en-US" sz="2400" dirty="0" smtClean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시간이 없을 때</a:t>
            </a:r>
            <a:endParaRPr lang="en-US" altLang="ko-KR" sz="2400" dirty="0" smtClean="0">
              <a:solidFill>
                <a:srgbClr val="FF0000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27584" y="6183232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atin typeface="HY센스L" panose="02030600000101010101" pitchFamily="18" charset="-127"/>
                <a:ea typeface="HY센스L" panose="02030600000101010101" pitchFamily="18" charset="-127"/>
              </a:rPr>
              <a:t>언제 어디서나 </a:t>
            </a:r>
            <a:r>
              <a:rPr lang="ko-KR" altLang="en-US" dirty="0" smtClean="0">
                <a:solidFill>
                  <a:srgbClr val="FF0000"/>
                </a:solidFill>
                <a:latin typeface="HY센스L" panose="02030600000101010101" pitchFamily="18" charset="-127"/>
                <a:ea typeface="HY센스L" panose="02030600000101010101" pitchFamily="18" charset="-127"/>
              </a:rPr>
              <a:t>샤워</a:t>
            </a:r>
            <a:r>
              <a:rPr lang="ko-KR" altLang="en-US" dirty="0" smtClean="0">
                <a:latin typeface="HY센스L" panose="02030600000101010101" pitchFamily="18" charset="-127"/>
                <a:ea typeface="HY센스L" panose="02030600000101010101" pitchFamily="18" charset="-127"/>
              </a:rPr>
              <a:t>를 하고 싶을 때 </a:t>
            </a:r>
            <a:r>
              <a:rPr lang="ko-KR" altLang="en-US" dirty="0" err="1" smtClean="0">
                <a:latin typeface="HY센스L" panose="02030600000101010101" pitchFamily="18" charset="-127"/>
                <a:ea typeface="HY센스L" panose="02030600000101010101" pitchFamily="18" charset="-127"/>
              </a:rPr>
              <a:t>코지샤워</a:t>
            </a:r>
            <a:r>
              <a:rPr lang="ko-KR" altLang="en-US" dirty="0" smtClean="0">
                <a:latin typeface="HY센스L" panose="02030600000101010101" pitchFamily="18" charset="-127"/>
                <a:ea typeface="HY센스L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HY센스L" panose="02030600000101010101" pitchFamily="18" charset="-127"/>
                <a:ea typeface="HY센스L" panose="02030600000101010101" pitchFamily="18" charset="-127"/>
              </a:rPr>
              <a:t>한 장</a:t>
            </a:r>
            <a:r>
              <a:rPr lang="ko-KR" altLang="en-US" dirty="0" smtClean="0">
                <a:latin typeface="HY센스L" panose="02030600000101010101" pitchFamily="18" charset="-127"/>
                <a:ea typeface="HY센스L" panose="02030600000101010101" pitchFamily="18" charset="-127"/>
              </a:rPr>
              <a:t>으로 </a:t>
            </a:r>
            <a:endParaRPr lang="en-US" altLang="ko-KR" dirty="0" smtClean="0">
              <a:latin typeface="HY센스L" panose="02030600000101010101" pitchFamily="18" charset="-127"/>
              <a:ea typeface="HY센스L" panose="02030600000101010101" pitchFamily="18" charset="-127"/>
            </a:endParaRPr>
          </a:p>
          <a:p>
            <a:pPr algn="ctr"/>
            <a:r>
              <a:rPr lang="ko-KR" altLang="en-US" dirty="0" smtClean="0">
                <a:latin typeface="HY센스L" panose="02030600000101010101" pitchFamily="18" charset="-127"/>
                <a:ea typeface="HY센스L" panose="02030600000101010101" pitchFamily="18" charset="-127"/>
              </a:rPr>
              <a:t>시원한 </a:t>
            </a:r>
            <a:r>
              <a:rPr lang="ko-KR" altLang="en-US" dirty="0" smtClean="0">
                <a:solidFill>
                  <a:srgbClr val="0070C0"/>
                </a:solidFill>
                <a:latin typeface="HY센스L" panose="02030600000101010101" pitchFamily="18" charset="-127"/>
                <a:ea typeface="HY센스L" panose="02030600000101010101" pitchFamily="18" charset="-127"/>
              </a:rPr>
              <a:t>청량감</a:t>
            </a:r>
            <a:r>
              <a:rPr lang="ko-KR" altLang="en-US" dirty="0" smtClean="0">
                <a:latin typeface="HY센스L" panose="02030600000101010101" pitchFamily="18" charset="-127"/>
                <a:ea typeface="HY센스L" panose="02030600000101010101" pitchFamily="18" charset="-127"/>
              </a:rPr>
              <a:t>을</a:t>
            </a:r>
            <a:r>
              <a:rPr lang="en-US" altLang="ko-KR" dirty="0">
                <a:latin typeface="HY센스L" panose="02030600000101010101" pitchFamily="18" charset="-127"/>
                <a:ea typeface="HY센스L" panose="02030600000101010101" pitchFamily="18" charset="-127"/>
              </a:rPr>
              <a:t> </a:t>
            </a:r>
            <a:r>
              <a:rPr lang="ko-KR" altLang="en-US" dirty="0" smtClean="0">
                <a:latin typeface="HY센스L" panose="02030600000101010101" pitchFamily="18" charset="-127"/>
                <a:ea typeface="HY센스L" panose="02030600000101010101" pitchFamily="18" charset="-127"/>
              </a:rPr>
              <a:t>느끼실 수 있습니다</a:t>
            </a:r>
            <a:r>
              <a:rPr lang="en-US" altLang="ko-KR" dirty="0" smtClean="0">
                <a:latin typeface="HY센스L" panose="02030600000101010101" pitchFamily="18" charset="-127"/>
                <a:ea typeface="HY센스L" panose="02030600000101010101" pitchFamily="18" charset="-127"/>
              </a:rPr>
              <a:t>. </a:t>
            </a:r>
            <a:r>
              <a:rPr lang="ko-KR" altLang="en-US" dirty="0" smtClean="0">
                <a:latin typeface="HY센스L" panose="02030600000101010101" pitchFamily="18" charset="-127"/>
                <a:ea typeface="HY센스L" panose="02030600000101010101" pitchFamily="18" charset="-127"/>
              </a:rPr>
              <a:t> </a:t>
            </a:r>
            <a:endParaRPr lang="ko-KR" altLang="en-US" dirty="0">
              <a:latin typeface="HY센스L" panose="02030600000101010101" pitchFamily="18" charset="-127"/>
              <a:ea typeface="HY센스L" panose="02030600000101010101" pitchFamily="18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00246" y="2637298"/>
            <a:ext cx="4209729" cy="19797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5010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198</Words>
  <Application>Microsoft Office PowerPoint</Application>
  <PresentationFormat>화면 슬라이드 쇼(4:3)</PresentationFormat>
  <Paragraphs>52</Paragraphs>
  <Slides>3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PowerPoint 프레젠테이션</vt:lpstr>
      <vt:lpstr>PowerPoint 프레젠테이션</vt:lpstr>
      <vt:lpstr>PowerPoint 프레젠테이션</vt:lpstr>
    </vt:vector>
  </TitlesOfParts>
  <Company>LG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2016-10-26T23:26:51Z</dcterms:created>
  <dcterms:modified xsi:type="dcterms:W3CDTF">2016-10-26T23:29:26Z</dcterms:modified>
</cp:coreProperties>
</file>